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0F3"/>
    <a:srgbClr val="EA1EA1"/>
    <a:srgbClr val="EB1D89"/>
    <a:srgbClr val="E820B4"/>
    <a:srgbClr val="EE86C9"/>
    <a:srgbClr val="E92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4C84B-75C0-42EF-BF3A-67EF1C308C3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80D6A7-F077-46A5-B837-B23FA1EFA3DA}">
      <dgm:prSet/>
      <dgm:spPr>
        <a:solidFill>
          <a:srgbClr val="E927CD"/>
        </a:solidFill>
      </dgm:spPr>
      <dgm:t>
        <a:bodyPr/>
        <a:lstStyle/>
        <a:p>
          <a:r>
            <a:rPr lang="en-US"/>
            <a:t>Visual Plan</a:t>
          </a:r>
        </a:p>
      </dgm:t>
    </dgm:pt>
    <dgm:pt modelId="{28A96962-77BC-477F-8A63-3E5DDA2A98AF}" type="parTrans" cxnId="{3A504C48-8214-4A85-9607-0884ADAF8EC9}">
      <dgm:prSet/>
      <dgm:spPr/>
      <dgm:t>
        <a:bodyPr/>
        <a:lstStyle/>
        <a:p>
          <a:endParaRPr lang="en-US"/>
        </a:p>
      </dgm:t>
    </dgm:pt>
    <dgm:pt modelId="{973633F4-601D-4FAA-ADF2-8D5AC77381AD}" type="sibTrans" cxnId="{3A504C48-8214-4A85-9607-0884ADAF8EC9}">
      <dgm:prSet/>
      <dgm:spPr/>
      <dgm:t>
        <a:bodyPr/>
        <a:lstStyle/>
        <a:p>
          <a:endParaRPr lang="en-US"/>
        </a:p>
      </dgm:t>
    </dgm:pt>
    <dgm:pt modelId="{858D241A-D681-45B6-AA8F-E86B2024101F}">
      <dgm:prSet/>
      <dgm:spPr>
        <a:solidFill>
          <a:srgbClr val="EE86C9"/>
        </a:solidFill>
      </dgm:spPr>
      <dgm:t>
        <a:bodyPr/>
        <a:lstStyle/>
        <a:p>
          <a:r>
            <a:rPr lang="en-US"/>
            <a:t>Legend Key</a:t>
          </a:r>
        </a:p>
      </dgm:t>
    </dgm:pt>
    <dgm:pt modelId="{828C00EC-90A1-4406-B0C6-F804C5890B31}" type="parTrans" cxnId="{90021B53-7428-424F-92DB-9C4F25DA8B45}">
      <dgm:prSet/>
      <dgm:spPr/>
      <dgm:t>
        <a:bodyPr/>
        <a:lstStyle/>
        <a:p>
          <a:endParaRPr lang="en-US"/>
        </a:p>
      </dgm:t>
    </dgm:pt>
    <dgm:pt modelId="{8CDEEBFD-29BF-4934-B86C-FB1829FB1EF3}" type="sibTrans" cxnId="{90021B53-7428-424F-92DB-9C4F25DA8B45}">
      <dgm:prSet/>
      <dgm:spPr/>
      <dgm:t>
        <a:bodyPr/>
        <a:lstStyle/>
        <a:p>
          <a:endParaRPr lang="en-US"/>
        </a:p>
      </dgm:t>
    </dgm:pt>
    <dgm:pt modelId="{341EF8DA-AB12-4965-94F8-A276AFB788A2}">
      <dgm:prSet/>
      <dgm:spPr>
        <a:solidFill>
          <a:srgbClr val="E820B4"/>
        </a:solidFill>
      </dgm:spPr>
      <dgm:t>
        <a:bodyPr/>
        <a:lstStyle/>
        <a:p>
          <a:r>
            <a:rPr lang="en-US"/>
            <a:t>Store Lightings</a:t>
          </a:r>
        </a:p>
      </dgm:t>
    </dgm:pt>
    <dgm:pt modelId="{406BEFF4-E303-4B4E-88DA-BFFB1FF9A75B}" type="parTrans" cxnId="{C14DEDE0-FC84-4B70-9986-E20024EA53F7}">
      <dgm:prSet/>
      <dgm:spPr/>
      <dgm:t>
        <a:bodyPr/>
        <a:lstStyle/>
        <a:p>
          <a:endParaRPr lang="en-US"/>
        </a:p>
      </dgm:t>
    </dgm:pt>
    <dgm:pt modelId="{5DA1729B-78D6-476D-B26C-C8372BC70835}" type="sibTrans" cxnId="{C14DEDE0-FC84-4B70-9986-E20024EA53F7}">
      <dgm:prSet/>
      <dgm:spPr/>
      <dgm:t>
        <a:bodyPr/>
        <a:lstStyle/>
        <a:p>
          <a:endParaRPr lang="en-US"/>
        </a:p>
      </dgm:t>
    </dgm:pt>
    <dgm:pt modelId="{DF156698-5DA9-4E4D-B71D-76B5054ED2D3}">
      <dgm:prSet/>
      <dgm:spPr>
        <a:solidFill>
          <a:srgbClr val="EB1D89"/>
        </a:solidFill>
      </dgm:spPr>
      <dgm:t>
        <a:bodyPr/>
        <a:lstStyle/>
        <a:p>
          <a:r>
            <a:rPr lang="en-US"/>
            <a:t>Music</a:t>
          </a:r>
        </a:p>
      </dgm:t>
    </dgm:pt>
    <dgm:pt modelId="{6B15241E-20E6-4450-8C20-43D2B99A3E5A}" type="parTrans" cxnId="{967EADC2-A033-4DF5-8AF5-D2FB14C96C00}">
      <dgm:prSet/>
      <dgm:spPr/>
      <dgm:t>
        <a:bodyPr/>
        <a:lstStyle/>
        <a:p>
          <a:endParaRPr lang="en-US"/>
        </a:p>
      </dgm:t>
    </dgm:pt>
    <dgm:pt modelId="{BC257834-6060-4795-A2B4-01B689DA5A7A}" type="sibTrans" cxnId="{967EADC2-A033-4DF5-8AF5-D2FB14C96C00}">
      <dgm:prSet/>
      <dgm:spPr/>
      <dgm:t>
        <a:bodyPr/>
        <a:lstStyle/>
        <a:p>
          <a:endParaRPr lang="en-US"/>
        </a:p>
      </dgm:t>
    </dgm:pt>
    <dgm:pt modelId="{60867F91-7375-49E4-B21A-E3138004B68D}">
      <dgm:prSet/>
      <dgm:spPr>
        <a:solidFill>
          <a:srgbClr val="EA1EA1"/>
        </a:solidFill>
      </dgm:spPr>
      <dgm:t>
        <a:bodyPr/>
        <a:lstStyle/>
        <a:p>
          <a:r>
            <a:rPr lang="en-US"/>
            <a:t>Wall Visual Plan</a:t>
          </a:r>
        </a:p>
      </dgm:t>
    </dgm:pt>
    <dgm:pt modelId="{F80A5F5B-A549-41F8-8885-875F36B2694A}" type="parTrans" cxnId="{F2B9B2D4-1F02-49C1-AE36-EF61713D070F}">
      <dgm:prSet/>
      <dgm:spPr/>
      <dgm:t>
        <a:bodyPr/>
        <a:lstStyle/>
        <a:p>
          <a:endParaRPr lang="en-US"/>
        </a:p>
      </dgm:t>
    </dgm:pt>
    <dgm:pt modelId="{26148CD5-CA32-48F9-95B5-2DE44D18CF74}" type="sibTrans" cxnId="{F2B9B2D4-1F02-49C1-AE36-EF61713D070F}">
      <dgm:prSet/>
      <dgm:spPr/>
      <dgm:t>
        <a:bodyPr/>
        <a:lstStyle/>
        <a:p>
          <a:endParaRPr lang="en-US"/>
        </a:p>
      </dgm:t>
    </dgm:pt>
    <dgm:pt modelId="{FFC24912-284E-4D1A-BC43-0D2B2DA76398}">
      <dgm:prSet/>
      <dgm:spPr>
        <a:solidFill>
          <a:srgbClr val="F8E0F3"/>
        </a:solidFill>
      </dgm:spPr>
      <dgm:t>
        <a:bodyPr/>
        <a:lstStyle/>
        <a:p>
          <a:r>
            <a:rPr lang="en-US"/>
            <a:t>Wall Visual</a:t>
          </a:r>
        </a:p>
      </dgm:t>
    </dgm:pt>
    <dgm:pt modelId="{580B5222-7E39-470A-B98D-16F9DFE93A7A}" type="parTrans" cxnId="{C0C35A1F-7EB7-4906-835F-9C5EDB53E7BE}">
      <dgm:prSet/>
      <dgm:spPr/>
      <dgm:t>
        <a:bodyPr/>
        <a:lstStyle/>
        <a:p>
          <a:endParaRPr lang="en-US"/>
        </a:p>
      </dgm:t>
    </dgm:pt>
    <dgm:pt modelId="{9BF4D347-BE41-492C-852D-99B310EFE79D}" type="sibTrans" cxnId="{C0C35A1F-7EB7-4906-835F-9C5EDB53E7BE}">
      <dgm:prSet/>
      <dgm:spPr/>
      <dgm:t>
        <a:bodyPr/>
        <a:lstStyle/>
        <a:p>
          <a:endParaRPr lang="en-US"/>
        </a:p>
      </dgm:t>
    </dgm:pt>
    <dgm:pt modelId="{52569181-D7A3-4185-BABD-E5B1F58E317A}" type="pres">
      <dgm:prSet presAssocID="{4484C84B-75C0-42EF-BF3A-67EF1C308C36}" presName="Name0" presStyleCnt="0">
        <dgm:presLayoutVars>
          <dgm:dir/>
          <dgm:animLvl val="lvl"/>
          <dgm:resizeHandles val="exact"/>
        </dgm:presLayoutVars>
      </dgm:prSet>
      <dgm:spPr/>
    </dgm:pt>
    <dgm:pt modelId="{7C678695-B1E6-4760-A372-23FB0A8DD308}" type="pres">
      <dgm:prSet presAssocID="{DA80D6A7-F077-46A5-B837-B23FA1EFA3DA}" presName="linNode" presStyleCnt="0"/>
      <dgm:spPr/>
    </dgm:pt>
    <dgm:pt modelId="{26EF88A0-8CCC-4233-8959-6DAD3F756CFC}" type="pres">
      <dgm:prSet presAssocID="{DA80D6A7-F077-46A5-B837-B23FA1EFA3DA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0FE5C166-14F2-40CC-B182-0C7C5B4C90B7}" type="pres">
      <dgm:prSet presAssocID="{973633F4-601D-4FAA-ADF2-8D5AC77381AD}" presName="sp" presStyleCnt="0"/>
      <dgm:spPr/>
    </dgm:pt>
    <dgm:pt modelId="{2ACEFC56-F591-4470-A7FE-6FD5A6597231}" type="pres">
      <dgm:prSet presAssocID="{858D241A-D681-45B6-AA8F-E86B2024101F}" presName="linNode" presStyleCnt="0"/>
      <dgm:spPr/>
    </dgm:pt>
    <dgm:pt modelId="{7A3B0CD9-17A3-4C83-BB40-DA6D5EF29339}" type="pres">
      <dgm:prSet presAssocID="{858D241A-D681-45B6-AA8F-E86B2024101F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2972C714-F233-4EDD-8580-3F458965673E}" type="pres">
      <dgm:prSet presAssocID="{8CDEEBFD-29BF-4934-B86C-FB1829FB1EF3}" presName="sp" presStyleCnt="0"/>
      <dgm:spPr/>
    </dgm:pt>
    <dgm:pt modelId="{F5833F0A-D31C-4F99-B67B-C3EF67124743}" type="pres">
      <dgm:prSet presAssocID="{341EF8DA-AB12-4965-94F8-A276AFB788A2}" presName="linNode" presStyleCnt="0"/>
      <dgm:spPr/>
    </dgm:pt>
    <dgm:pt modelId="{B2434AC1-BB4C-444E-A438-829030C05C5C}" type="pres">
      <dgm:prSet presAssocID="{341EF8DA-AB12-4965-94F8-A276AFB788A2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2DC02118-7700-486A-886D-44892F5C61D5}" type="pres">
      <dgm:prSet presAssocID="{5DA1729B-78D6-476D-B26C-C8372BC70835}" presName="sp" presStyleCnt="0"/>
      <dgm:spPr/>
    </dgm:pt>
    <dgm:pt modelId="{5FD8E90C-0E06-402C-9E73-DF383332F689}" type="pres">
      <dgm:prSet presAssocID="{DF156698-5DA9-4E4D-B71D-76B5054ED2D3}" presName="linNode" presStyleCnt="0"/>
      <dgm:spPr/>
    </dgm:pt>
    <dgm:pt modelId="{19CD27E7-DEDE-478C-AEE3-D2C4290BFC5B}" type="pres">
      <dgm:prSet presAssocID="{DF156698-5DA9-4E4D-B71D-76B5054ED2D3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1D884891-EB74-4270-96BD-EDD5CAA1574A}" type="pres">
      <dgm:prSet presAssocID="{BC257834-6060-4795-A2B4-01B689DA5A7A}" presName="sp" presStyleCnt="0"/>
      <dgm:spPr/>
    </dgm:pt>
    <dgm:pt modelId="{80CFAD06-6B40-47D1-9BF0-FEAEC80664B5}" type="pres">
      <dgm:prSet presAssocID="{60867F91-7375-49E4-B21A-E3138004B68D}" presName="linNode" presStyleCnt="0"/>
      <dgm:spPr/>
    </dgm:pt>
    <dgm:pt modelId="{3E444496-2047-4CE0-BBBE-11A08663FCEC}" type="pres">
      <dgm:prSet presAssocID="{60867F91-7375-49E4-B21A-E3138004B68D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CA1A44AA-A413-4FE6-9C0F-EC4EDDB5A3E1}" type="pres">
      <dgm:prSet presAssocID="{26148CD5-CA32-48F9-95B5-2DE44D18CF74}" presName="sp" presStyleCnt="0"/>
      <dgm:spPr/>
    </dgm:pt>
    <dgm:pt modelId="{89878ADE-CE59-4F9F-B6FE-AB78E424727E}" type="pres">
      <dgm:prSet presAssocID="{FFC24912-284E-4D1A-BC43-0D2B2DA76398}" presName="linNode" presStyleCnt="0"/>
      <dgm:spPr/>
    </dgm:pt>
    <dgm:pt modelId="{47625580-A9F6-4D7F-B011-4AE2DC8B8176}" type="pres">
      <dgm:prSet presAssocID="{FFC24912-284E-4D1A-BC43-0D2B2DA76398}" presName="parentText" presStyleLbl="node1" presStyleIdx="5" presStyleCnt="6">
        <dgm:presLayoutVars>
          <dgm:chMax val="1"/>
          <dgm:bulletEnabled val="1"/>
        </dgm:presLayoutVars>
      </dgm:prSet>
      <dgm:spPr/>
    </dgm:pt>
  </dgm:ptLst>
  <dgm:cxnLst>
    <dgm:cxn modelId="{EDA3031A-ED72-4FE1-BD3A-ADAC96EE60FC}" type="presOf" srcId="{FFC24912-284E-4D1A-BC43-0D2B2DA76398}" destId="{47625580-A9F6-4D7F-B011-4AE2DC8B8176}" srcOrd="0" destOrd="0" presId="urn:microsoft.com/office/officeart/2005/8/layout/vList5"/>
    <dgm:cxn modelId="{C0C35A1F-7EB7-4906-835F-9C5EDB53E7BE}" srcId="{4484C84B-75C0-42EF-BF3A-67EF1C308C36}" destId="{FFC24912-284E-4D1A-BC43-0D2B2DA76398}" srcOrd="5" destOrd="0" parTransId="{580B5222-7E39-470A-B98D-16F9DFE93A7A}" sibTransId="{9BF4D347-BE41-492C-852D-99B310EFE79D}"/>
    <dgm:cxn modelId="{772A0046-D2B7-49C4-A7FC-C7C7DB551D59}" type="presOf" srcId="{DF156698-5DA9-4E4D-B71D-76B5054ED2D3}" destId="{19CD27E7-DEDE-478C-AEE3-D2C4290BFC5B}" srcOrd="0" destOrd="0" presId="urn:microsoft.com/office/officeart/2005/8/layout/vList5"/>
    <dgm:cxn modelId="{3A504C48-8214-4A85-9607-0884ADAF8EC9}" srcId="{4484C84B-75C0-42EF-BF3A-67EF1C308C36}" destId="{DA80D6A7-F077-46A5-B837-B23FA1EFA3DA}" srcOrd="0" destOrd="0" parTransId="{28A96962-77BC-477F-8A63-3E5DDA2A98AF}" sibTransId="{973633F4-601D-4FAA-ADF2-8D5AC77381AD}"/>
    <dgm:cxn modelId="{90021B53-7428-424F-92DB-9C4F25DA8B45}" srcId="{4484C84B-75C0-42EF-BF3A-67EF1C308C36}" destId="{858D241A-D681-45B6-AA8F-E86B2024101F}" srcOrd="1" destOrd="0" parTransId="{828C00EC-90A1-4406-B0C6-F804C5890B31}" sibTransId="{8CDEEBFD-29BF-4934-B86C-FB1829FB1EF3}"/>
    <dgm:cxn modelId="{A9323E75-1957-479C-B460-0F75CB23AEB2}" type="presOf" srcId="{60867F91-7375-49E4-B21A-E3138004B68D}" destId="{3E444496-2047-4CE0-BBBE-11A08663FCEC}" srcOrd="0" destOrd="0" presId="urn:microsoft.com/office/officeart/2005/8/layout/vList5"/>
    <dgm:cxn modelId="{A206029A-2EAA-4CC1-854D-43D23CBB85E2}" type="presOf" srcId="{4484C84B-75C0-42EF-BF3A-67EF1C308C36}" destId="{52569181-D7A3-4185-BABD-E5B1F58E317A}" srcOrd="0" destOrd="0" presId="urn:microsoft.com/office/officeart/2005/8/layout/vList5"/>
    <dgm:cxn modelId="{967EADC2-A033-4DF5-8AF5-D2FB14C96C00}" srcId="{4484C84B-75C0-42EF-BF3A-67EF1C308C36}" destId="{DF156698-5DA9-4E4D-B71D-76B5054ED2D3}" srcOrd="3" destOrd="0" parTransId="{6B15241E-20E6-4450-8C20-43D2B99A3E5A}" sibTransId="{BC257834-6060-4795-A2B4-01B689DA5A7A}"/>
    <dgm:cxn modelId="{79D0F2D0-057F-4B32-915B-0377214C2D39}" type="presOf" srcId="{DA80D6A7-F077-46A5-B837-B23FA1EFA3DA}" destId="{26EF88A0-8CCC-4233-8959-6DAD3F756CFC}" srcOrd="0" destOrd="0" presId="urn:microsoft.com/office/officeart/2005/8/layout/vList5"/>
    <dgm:cxn modelId="{F2B9B2D4-1F02-49C1-AE36-EF61713D070F}" srcId="{4484C84B-75C0-42EF-BF3A-67EF1C308C36}" destId="{60867F91-7375-49E4-B21A-E3138004B68D}" srcOrd="4" destOrd="0" parTransId="{F80A5F5B-A549-41F8-8885-875F36B2694A}" sibTransId="{26148CD5-CA32-48F9-95B5-2DE44D18CF74}"/>
    <dgm:cxn modelId="{C390DCD4-9395-49AC-BE09-5F3AEFD3C5B0}" type="presOf" srcId="{341EF8DA-AB12-4965-94F8-A276AFB788A2}" destId="{B2434AC1-BB4C-444E-A438-829030C05C5C}" srcOrd="0" destOrd="0" presId="urn:microsoft.com/office/officeart/2005/8/layout/vList5"/>
    <dgm:cxn modelId="{C14DEDE0-FC84-4B70-9986-E20024EA53F7}" srcId="{4484C84B-75C0-42EF-BF3A-67EF1C308C36}" destId="{341EF8DA-AB12-4965-94F8-A276AFB788A2}" srcOrd="2" destOrd="0" parTransId="{406BEFF4-E303-4B4E-88DA-BFFB1FF9A75B}" sibTransId="{5DA1729B-78D6-476D-B26C-C8372BC70835}"/>
    <dgm:cxn modelId="{C29CB8F5-CADA-4E87-AF99-355E08475ED0}" type="presOf" srcId="{858D241A-D681-45B6-AA8F-E86B2024101F}" destId="{7A3B0CD9-17A3-4C83-BB40-DA6D5EF29339}" srcOrd="0" destOrd="0" presId="urn:microsoft.com/office/officeart/2005/8/layout/vList5"/>
    <dgm:cxn modelId="{66C016C9-097F-4E79-B8D1-F664178FFEF3}" type="presParOf" srcId="{52569181-D7A3-4185-BABD-E5B1F58E317A}" destId="{7C678695-B1E6-4760-A372-23FB0A8DD308}" srcOrd="0" destOrd="0" presId="urn:microsoft.com/office/officeart/2005/8/layout/vList5"/>
    <dgm:cxn modelId="{88AD160F-8B08-40E4-997A-4C26FF05DFB5}" type="presParOf" srcId="{7C678695-B1E6-4760-A372-23FB0A8DD308}" destId="{26EF88A0-8CCC-4233-8959-6DAD3F756CFC}" srcOrd="0" destOrd="0" presId="urn:microsoft.com/office/officeart/2005/8/layout/vList5"/>
    <dgm:cxn modelId="{11836C44-4D09-42B1-8C6F-8FB620BF514E}" type="presParOf" srcId="{52569181-D7A3-4185-BABD-E5B1F58E317A}" destId="{0FE5C166-14F2-40CC-B182-0C7C5B4C90B7}" srcOrd="1" destOrd="0" presId="urn:microsoft.com/office/officeart/2005/8/layout/vList5"/>
    <dgm:cxn modelId="{EC50FC8D-1928-41B6-A489-BD31D25FBCBB}" type="presParOf" srcId="{52569181-D7A3-4185-BABD-E5B1F58E317A}" destId="{2ACEFC56-F591-4470-A7FE-6FD5A6597231}" srcOrd="2" destOrd="0" presId="urn:microsoft.com/office/officeart/2005/8/layout/vList5"/>
    <dgm:cxn modelId="{18F847E4-8BCF-41D9-847A-0814F4E761CE}" type="presParOf" srcId="{2ACEFC56-F591-4470-A7FE-6FD5A6597231}" destId="{7A3B0CD9-17A3-4C83-BB40-DA6D5EF29339}" srcOrd="0" destOrd="0" presId="urn:microsoft.com/office/officeart/2005/8/layout/vList5"/>
    <dgm:cxn modelId="{89C5FCC5-9BA4-4E17-A500-964E00E6D399}" type="presParOf" srcId="{52569181-D7A3-4185-BABD-E5B1F58E317A}" destId="{2972C714-F233-4EDD-8580-3F458965673E}" srcOrd="3" destOrd="0" presId="urn:microsoft.com/office/officeart/2005/8/layout/vList5"/>
    <dgm:cxn modelId="{E10A758B-EEDA-4323-BB54-7AE2C6CFAF99}" type="presParOf" srcId="{52569181-D7A3-4185-BABD-E5B1F58E317A}" destId="{F5833F0A-D31C-4F99-B67B-C3EF67124743}" srcOrd="4" destOrd="0" presId="urn:microsoft.com/office/officeart/2005/8/layout/vList5"/>
    <dgm:cxn modelId="{CE5CAFA2-7260-41F6-AA96-7159C5353123}" type="presParOf" srcId="{F5833F0A-D31C-4F99-B67B-C3EF67124743}" destId="{B2434AC1-BB4C-444E-A438-829030C05C5C}" srcOrd="0" destOrd="0" presId="urn:microsoft.com/office/officeart/2005/8/layout/vList5"/>
    <dgm:cxn modelId="{FD5FD7B4-D07F-41CA-9737-8FD299993A72}" type="presParOf" srcId="{52569181-D7A3-4185-BABD-E5B1F58E317A}" destId="{2DC02118-7700-486A-886D-44892F5C61D5}" srcOrd="5" destOrd="0" presId="urn:microsoft.com/office/officeart/2005/8/layout/vList5"/>
    <dgm:cxn modelId="{B4757B85-9352-4D74-8D23-985363C39DCC}" type="presParOf" srcId="{52569181-D7A3-4185-BABD-E5B1F58E317A}" destId="{5FD8E90C-0E06-402C-9E73-DF383332F689}" srcOrd="6" destOrd="0" presId="urn:microsoft.com/office/officeart/2005/8/layout/vList5"/>
    <dgm:cxn modelId="{DEFF2D12-025B-4218-8325-1BA0912B1233}" type="presParOf" srcId="{5FD8E90C-0E06-402C-9E73-DF383332F689}" destId="{19CD27E7-DEDE-478C-AEE3-D2C4290BFC5B}" srcOrd="0" destOrd="0" presId="urn:microsoft.com/office/officeart/2005/8/layout/vList5"/>
    <dgm:cxn modelId="{748F4698-80AC-49DB-B752-1D72816C71F7}" type="presParOf" srcId="{52569181-D7A3-4185-BABD-E5B1F58E317A}" destId="{1D884891-EB74-4270-96BD-EDD5CAA1574A}" srcOrd="7" destOrd="0" presId="urn:microsoft.com/office/officeart/2005/8/layout/vList5"/>
    <dgm:cxn modelId="{242EC610-D495-4129-8B39-CA6D60A6A23E}" type="presParOf" srcId="{52569181-D7A3-4185-BABD-E5B1F58E317A}" destId="{80CFAD06-6B40-47D1-9BF0-FEAEC80664B5}" srcOrd="8" destOrd="0" presId="urn:microsoft.com/office/officeart/2005/8/layout/vList5"/>
    <dgm:cxn modelId="{477E96FC-EDCB-4D97-A403-5A2BDA7CE713}" type="presParOf" srcId="{80CFAD06-6B40-47D1-9BF0-FEAEC80664B5}" destId="{3E444496-2047-4CE0-BBBE-11A08663FCEC}" srcOrd="0" destOrd="0" presId="urn:microsoft.com/office/officeart/2005/8/layout/vList5"/>
    <dgm:cxn modelId="{A0DE7432-90E9-4C45-9B44-9A676BFC2699}" type="presParOf" srcId="{52569181-D7A3-4185-BABD-E5B1F58E317A}" destId="{CA1A44AA-A413-4FE6-9C0F-EC4EDDB5A3E1}" srcOrd="9" destOrd="0" presId="urn:microsoft.com/office/officeart/2005/8/layout/vList5"/>
    <dgm:cxn modelId="{3198D9CE-2D58-4E92-BD19-AF2D8AE8EC7D}" type="presParOf" srcId="{52569181-D7A3-4185-BABD-E5B1F58E317A}" destId="{89878ADE-CE59-4F9F-B6FE-AB78E424727E}" srcOrd="10" destOrd="0" presId="urn:microsoft.com/office/officeart/2005/8/layout/vList5"/>
    <dgm:cxn modelId="{18C840BC-FA8C-4335-9485-AF863DB2E8CC}" type="presParOf" srcId="{89878ADE-CE59-4F9F-B6FE-AB78E424727E}" destId="{47625580-A9F6-4D7F-B011-4AE2DC8B817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F88A0-8CCC-4233-8959-6DAD3F756CFC}">
      <dsp:nvSpPr>
        <dsp:cNvPr id="0" name=""/>
        <dsp:cNvSpPr/>
      </dsp:nvSpPr>
      <dsp:spPr>
        <a:xfrm>
          <a:off x="3073400" y="947"/>
          <a:ext cx="3457575" cy="551638"/>
        </a:xfrm>
        <a:prstGeom prst="roundRect">
          <a:avLst/>
        </a:prstGeom>
        <a:solidFill>
          <a:srgbClr val="E927CD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Visual Plan</a:t>
          </a:r>
        </a:p>
      </dsp:txBody>
      <dsp:txXfrm>
        <a:off x="3100329" y="27876"/>
        <a:ext cx="3403717" cy="497780"/>
      </dsp:txXfrm>
    </dsp:sp>
    <dsp:sp modelId="{7A3B0CD9-17A3-4C83-BB40-DA6D5EF29339}">
      <dsp:nvSpPr>
        <dsp:cNvPr id="0" name=""/>
        <dsp:cNvSpPr/>
      </dsp:nvSpPr>
      <dsp:spPr>
        <a:xfrm>
          <a:off x="3073400" y="580168"/>
          <a:ext cx="3457575" cy="551638"/>
        </a:xfrm>
        <a:prstGeom prst="roundRect">
          <a:avLst/>
        </a:prstGeom>
        <a:solidFill>
          <a:srgbClr val="EE86C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Legend Key</a:t>
          </a:r>
        </a:p>
      </dsp:txBody>
      <dsp:txXfrm>
        <a:off x="3100329" y="607097"/>
        <a:ext cx="3403717" cy="497780"/>
      </dsp:txXfrm>
    </dsp:sp>
    <dsp:sp modelId="{B2434AC1-BB4C-444E-A438-829030C05C5C}">
      <dsp:nvSpPr>
        <dsp:cNvPr id="0" name=""/>
        <dsp:cNvSpPr/>
      </dsp:nvSpPr>
      <dsp:spPr>
        <a:xfrm>
          <a:off x="3073400" y="1159389"/>
          <a:ext cx="3457575" cy="551638"/>
        </a:xfrm>
        <a:prstGeom prst="roundRect">
          <a:avLst/>
        </a:prstGeom>
        <a:solidFill>
          <a:srgbClr val="E820B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Store Lightings</a:t>
          </a:r>
        </a:p>
      </dsp:txBody>
      <dsp:txXfrm>
        <a:off x="3100329" y="1186318"/>
        <a:ext cx="3403717" cy="497780"/>
      </dsp:txXfrm>
    </dsp:sp>
    <dsp:sp modelId="{19CD27E7-DEDE-478C-AEE3-D2C4290BFC5B}">
      <dsp:nvSpPr>
        <dsp:cNvPr id="0" name=""/>
        <dsp:cNvSpPr/>
      </dsp:nvSpPr>
      <dsp:spPr>
        <a:xfrm>
          <a:off x="3073400" y="1738609"/>
          <a:ext cx="3457575" cy="551638"/>
        </a:xfrm>
        <a:prstGeom prst="roundRect">
          <a:avLst/>
        </a:prstGeom>
        <a:solidFill>
          <a:srgbClr val="EB1D8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Music</a:t>
          </a:r>
        </a:p>
      </dsp:txBody>
      <dsp:txXfrm>
        <a:off x="3100329" y="1765538"/>
        <a:ext cx="3403717" cy="497780"/>
      </dsp:txXfrm>
    </dsp:sp>
    <dsp:sp modelId="{3E444496-2047-4CE0-BBBE-11A08663FCEC}">
      <dsp:nvSpPr>
        <dsp:cNvPr id="0" name=""/>
        <dsp:cNvSpPr/>
      </dsp:nvSpPr>
      <dsp:spPr>
        <a:xfrm>
          <a:off x="3073400" y="2317830"/>
          <a:ext cx="3457575" cy="551638"/>
        </a:xfrm>
        <a:prstGeom prst="roundRect">
          <a:avLst/>
        </a:prstGeom>
        <a:solidFill>
          <a:srgbClr val="EA1EA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Wall Visual Plan</a:t>
          </a:r>
        </a:p>
      </dsp:txBody>
      <dsp:txXfrm>
        <a:off x="3100329" y="2344759"/>
        <a:ext cx="3403717" cy="497780"/>
      </dsp:txXfrm>
    </dsp:sp>
    <dsp:sp modelId="{47625580-A9F6-4D7F-B011-4AE2DC8B8176}">
      <dsp:nvSpPr>
        <dsp:cNvPr id="0" name=""/>
        <dsp:cNvSpPr/>
      </dsp:nvSpPr>
      <dsp:spPr>
        <a:xfrm>
          <a:off x="3073400" y="2897051"/>
          <a:ext cx="3457575" cy="551638"/>
        </a:xfrm>
        <a:prstGeom prst="roundRect">
          <a:avLst/>
        </a:prstGeom>
        <a:solidFill>
          <a:srgbClr val="F8E0F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Wall Visual</a:t>
          </a:r>
        </a:p>
      </dsp:txBody>
      <dsp:txXfrm>
        <a:off x="3100329" y="2923980"/>
        <a:ext cx="3403717" cy="49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318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53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27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99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84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58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1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5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83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A000F-ED45-4083-8CF3-2714FBCBB39C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0FFEEEA-BF0F-4448-8685-B62CA83D24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3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F2E4E345-97C4-4199-95E1-D1DBE6FA2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41B487B-0746-469D-94FF-5663B716B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909351"/>
            <a:ext cx="10058400" cy="4453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By: Denishia Linton</a:t>
            </a:r>
          </a:p>
        </p:txBody>
      </p:sp>
    </p:spTree>
    <p:extLst>
      <p:ext uri="{BB962C8B-B14F-4D97-AF65-F5344CB8AC3E}">
        <p14:creationId xmlns:p14="http://schemas.microsoft.com/office/powerpoint/2010/main" val="278124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E8243-0C0A-4E48-8A5E-8C76A948B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04A474-4B92-4547-827E-9F2D404E9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597699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50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2EBF-7613-42DF-AC45-EE55F4E5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VISUAL PLAN: STORE FRONT LAYOUT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6E9E72-EF6D-4C99-B2C5-0B9C96632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18724"/>
            <a:ext cx="5486876" cy="54868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F30DB1-2381-461D-967D-7421CE0BB78E}"/>
              </a:ext>
            </a:extLst>
          </p:cNvPr>
          <p:cNvSpPr/>
          <p:nvPr/>
        </p:nvSpPr>
        <p:spPr>
          <a:xfrm>
            <a:off x="151924" y="5257800"/>
            <a:ext cx="914400" cy="914400"/>
          </a:xfrm>
          <a:prstGeom prst="rect">
            <a:avLst/>
          </a:prstGeom>
          <a:solidFill>
            <a:srgbClr val="EA1E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A3AD1-602B-4719-B278-310731AC3FB6}"/>
              </a:ext>
            </a:extLst>
          </p:cNvPr>
          <p:cNvSpPr/>
          <p:nvPr/>
        </p:nvSpPr>
        <p:spPr>
          <a:xfrm>
            <a:off x="1192091" y="5257800"/>
            <a:ext cx="914400" cy="914400"/>
          </a:xfrm>
          <a:prstGeom prst="rect">
            <a:avLst/>
          </a:prstGeom>
          <a:solidFill>
            <a:srgbClr val="EB1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94A8C-686F-46D7-90F7-41C43E584951}"/>
              </a:ext>
            </a:extLst>
          </p:cNvPr>
          <p:cNvSpPr/>
          <p:nvPr/>
        </p:nvSpPr>
        <p:spPr>
          <a:xfrm>
            <a:off x="2328432" y="5257800"/>
            <a:ext cx="914400" cy="914400"/>
          </a:xfrm>
          <a:prstGeom prst="rect">
            <a:avLst/>
          </a:prstGeom>
          <a:solidFill>
            <a:srgbClr val="E92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C57EEC-A74F-4527-A23B-3CAE6711AECB}"/>
              </a:ext>
            </a:extLst>
          </p:cNvPr>
          <p:cNvSpPr/>
          <p:nvPr/>
        </p:nvSpPr>
        <p:spPr>
          <a:xfrm>
            <a:off x="3462292" y="5257800"/>
            <a:ext cx="914400" cy="914400"/>
          </a:xfrm>
          <a:prstGeom prst="rect">
            <a:avLst/>
          </a:prstGeom>
          <a:solidFill>
            <a:srgbClr val="EE86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AE2A00-C0B9-4F8C-9DCD-25D0EFE87F77}"/>
              </a:ext>
            </a:extLst>
          </p:cNvPr>
          <p:cNvSpPr/>
          <p:nvPr/>
        </p:nvSpPr>
        <p:spPr>
          <a:xfrm>
            <a:off x="4599851" y="5257800"/>
            <a:ext cx="914400" cy="914400"/>
          </a:xfrm>
          <a:prstGeom prst="rect">
            <a:avLst/>
          </a:prstGeom>
          <a:solidFill>
            <a:srgbClr val="F8E0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04B69-9CED-4C46-923B-4FC02CEF9113}"/>
              </a:ext>
            </a:extLst>
          </p:cNvPr>
          <p:cNvSpPr txBox="1"/>
          <p:nvPr/>
        </p:nvSpPr>
        <p:spPr>
          <a:xfrm>
            <a:off x="426129" y="4429957"/>
            <a:ext cx="481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COLOR SCHEME OF THE STORE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D9F42-C766-4824-8AA0-3B126782192C}"/>
              </a:ext>
            </a:extLst>
          </p:cNvPr>
          <p:cNvSpPr txBox="1"/>
          <p:nvPr/>
        </p:nvSpPr>
        <p:spPr>
          <a:xfrm>
            <a:off x="1965664" y="6336268"/>
            <a:ext cx="188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BARBIE UNIVERSE</a:t>
            </a:r>
          </a:p>
        </p:txBody>
      </p:sp>
    </p:spTree>
    <p:extLst>
      <p:ext uri="{BB962C8B-B14F-4D97-AF65-F5344CB8AC3E}">
        <p14:creationId xmlns:p14="http://schemas.microsoft.com/office/powerpoint/2010/main" val="322320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F3998-D673-420D-BF95-927D645A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LEGEND KEY</a:t>
            </a:r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79642196-8D7E-46D8-9A9C-6AEB1D00813F}"/>
              </a:ext>
            </a:extLst>
          </p:cNvPr>
          <p:cNvSpPr/>
          <p:nvPr/>
        </p:nvSpPr>
        <p:spPr>
          <a:xfrm>
            <a:off x="2062579" y="1623827"/>
            <a:ext cx="657687" cy="665824"/>
          </a:xfrm>
          <a:prstGeom prst="heart">
            <a:avLst/>
          </a:prstGeom>
          <a:solidFill>
            <a:srgbClr val="EB1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3B024C-9AD8-4F87-B5BA-01B4CA6A20E8}"/>
              </a:ext>
            </a:extLst>
          </p:cNvPr>
          <p:cNvSpPr txBox="1"/>
          <p:nvPr/>
        </p:nvSpPr>
        <p:spPr>
          <a:xfrm>
            <a:off x="0" y="1695129"/>
            <a:ext cx="1882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Posters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3D8B2-D2A0-440A-A6CD-C51D2BC6EDBD}"/>
              </a:ext>
            </a:extLst>
          </p:cNvPr>
          <p:cNvSpPr txBox="1"/>
          <p:nvPr/>
        </p:nvSpPr>
        <p:spPr>
          <a:xfrm>
            <a:off x="-79901" y="4456590"/>
            <a:ext cx="261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Mannequin</a:t>
            </a:r>
            <a:r>
              <a:rPr lang="en-US" sz="2400" b="1" dirty="0"/>
              <a:t> =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DB66235-77CD-4AAE-8DE6-4340E8498513}"/>
              </a:ext>
            </a:extLst>
          </p:cNvPr>
          <p:cNvSpPr/>
          <p:nvPr/>
        </p:nvSpPr>
        <p:spPr>
          <a:xfrm>
            <a:off x="2316332" y="4385288"/>
            <a:ext cx="657687" cy="665823"/>
          </a:xfrm>
          <a:prstGeom prst="star5">
            <a:avLst/>
          </a:prstGeom>
          <a:solidFill>
            <a:srgbClr val="E927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25C15-AF03-4A97-8B59-E120F35DF2C5}"/>
              </a:ext>
            </a:extLst>
          </p:cNvPr>
          <p:cNvSpPr txBox="1"/>
          <p:nvPr/>
        </p:nvSpPr>
        <p:spPr>
          <a:xfrm>
            <a:off x="0" y="3036230"/>
            <a:ext cx="2085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Mirrors =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2C94E3F-E446-415D-9295-7C0437211B47}"/>
              </a:ext>
            </a:extLst>
          </p:cNvPr>
          <p:cNvSpPr/>
          <p:nvPr/>
        </p:nvSpPr>
        <p:spPr>
          <a:xfrm>
            <a:off x="2085513" y="2949390"/>
            <a:ext cx="657687" cy="594445"/>
          </a:xfrm>
          <a:prstGeom prst="triangle">
            <a:avLst/>
          </a:prstGeom>
          <a:solidFill>
            <a:srgbClr val="EE86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6AC92F-B4F0-47AA-8C3E-0F8B21A2F735}"/>
              </a:ext>
            </a:extLst>
          </p:cNvPr>
          <p:cNvSpPr txBox="1"/>
          <p:nvPr/>
        </p:nvSpPr>
        <p:spPr>
          <a:xfrm>
            <a:off x="7288568" y="1695129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Chairs =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763E5C-FB0B-421C-A4E1-0A14B5DF08C1}"/>
              </a:ext>
            </a:extLst>
          </p:cNvPr>
          <p:cNvSpPr/>
          <p:nvPr/>
        </p:nvSpPr>
        <p:spPr>
          <a:xfrm>
            <a:off x="9018974" y="1781283"/>
            <a:ext cx="702074" cy="388117"/>
          </a:xfrm>
          <a:prstGeom prst="ellipse">
            <a:avLst/>
          </a:prstGeom>
          <a:solidFill>
            <a:srgbClr val="EB1D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1FB2C-677F-49CB-8936-6D90D8E08F61}"/>
              </a:ext>
            </a:extLst>
          </p:cNvPr>
          <p:cNvSpPr txBox="1"/>
          <p:nvPr/>
        </p:nvSpPr>
        <p:spPr>
          <a:xfrm>
            <a:off x="7288568" y="3167390"/>
            <a:ext cx="264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Accessories =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F87554E-32CF-46A7-9385-E2B2E6F1F93D}"/>
              </a:ext>
            </a:extLst>
          </p:cNvPr>
          <p:cNvSpPr/>
          <p:nvPr/>
        </p:nvSpPr>
        <p:spPr>
          <a:xfrm rot="16200000">
            <a:off x="9628391" y="3120840"/>
            <a:ext cx="777905" cy="435006"/>
          </a:xfrm>
          <a:prstGeom prst="rightArrow">
            <a:avLst/>
          </a:prstGeom>
          <a:solidFill>
            <a:srgbClr val="E820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ink M Line Mannequin PNG, Clipart, Boutique, Clip Art, Flower, Line,  Magenta Free PNG Download">
            <a:extLst>
              <a:ext uri="{FF2B5EF4-FFF2-40B4-BE49-F238E27FC236}">
                <a16:creationId xmlns:a16="http://schemas.microsoft.com/office/drawing/2014/main" id="{BA6BA2BC-CDE6-4C9F-AC18-8B0F6D1AC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84" b="96970" l="8876" r="89941">
                        <a14:foregroundMark x1="48521" y1="9764" x2="48521" y2="9764"/>
                        <a14:foregroundMark x1="52663" y1="7407" x2="52663" y2="7407"/>
                        <a14:foregroundMark x1="51479" y1="2020" x2="51479" y2="2020"/>
                        <a14:foregroundMark x1="47929" y1="89226" x2="47929" y2="89226"/>
                        <a14:foregroundMark x1="47929" y1="89226" x2="47929" y2="89226"/>
                        <a14:foregroundMark x1="49704" y1="85185" x2="49704" y2="85185"/>
                        <a14:foregroundMark x1="47929" y1="78451" x2="47929" y2="78451"/>
                        <a14:foregroundMark x1="48521" y1="94276" x2="48521" y2="94276"/>
                        <a14:foregroundMark x1="42604" y1="96970" x2="42604" y2="96970"/>
                        <a14:foregroundMark x1="47929" y1="96970" x2="47929" y2="96970"/>
                        <a14:foregroundMark x1="55030" y1="96633" x2="55030" y2="96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85" y="4067158"/>
            <a:ext cx="1038641" cy="182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5009F0-26D1-4FF6-A13B-B6AFAB815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8" b="96104" l="10000" r="90000">
                        <a14:foregroundMark x1="61290" y1="7792" x2="61290" y2="7792"/>
                        <a14:foregroundMark x1="70000" y1="89935" x2="70000" y2="89935"/>
                        <a14:foregroundMark x1="66129" y1="92857" x2="66129" y2="92857"/>
                        <a14:foregroundMark x1="66129" y1="96104" x2="66129" y2="96104"/>
                        <a14:foregroundMark x1="65484" y1="95130" x2="65484" y2="95130"/>
                        <a14:foregroundMark x1="28065" y1="91234" x2="28065" y2="91234"/>
                        <a14:foregroundMark x1="27419" y1="90584" x2="27419" y2="905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4437" y="2472712"/>
            <a:ext cx="1476375" cy="1466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0D4DEC-041B-4C37-9716-C96EAEBF2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4728" y="1570398"/>
            <a:ext cx="772681" cy="7726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E3E1B0-2220-42B1-BED6-1AF4398F91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67" b="89868" l="9910" r="89640">
                        <a14:foregroundMark x1="65315" y1="9692" x2="65315" y2="9692"/>
                        <a14:foregroundMark x1="68919" y1="6167" x2="68919" y2="6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56063" y="1200023"/>
            <a:ext cx="1597737" cy="16337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BED960-7C93-4BBD-904D-34390257C5D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782" b="21755"/>
          <a:stretch/>
        </p:blipFill>
        <p:spPr>
          <a:xfrm>
            <a:off x="10140967" y="3972553"/>
            <a:ext cx="2051033" cy="16854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2EAB49-2BF2-4B6E-8E16-1A927E5395A5}"/>
              </a:ext>
            </a:extLst>
          </p:cNvPr>
          <p:cNvSpPr txBox="1"/>
          <p:nvPr/>
        </p:nvSpPr>
        <p:spPr>
          <a:xfrm>
            <a:off x="6990058" y="4688600"/>
            <a:ext cx="302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Clothing Racks =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24A552-C3C8-437E-939B-6903F5AC25E2}"/>
              </a:ext>
            </a:extLst>
          </p:cNvPr>
          <p:cNvSpPr/>
          <p:nvPr/>
        </p:nvSpPr>
        <p:spPr>
          <a:xfrm>
            <a:off x="9875668" y="4207452"/>
            <a:ext cx="452761" cy="1544715"/>
          </a:xfrm>
          <a:prstGeom prst="rect">
            <a:avLst/>
          </a:prstGeom>
          <a:solidFill>
            <a:srgbClr val="F8E0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1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C515-0602-48E9-8B12-EC97F9B0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STORE LIGHTINGS</a:t>
            </a:r>
          </a:p>
        </p:txBody>
      </p:sp>
      <p:pic>
        <p:nvPicPr>
          <p:cNvPr id="2050" name="Picture 2" descr="How to Select and Design Retail Lighting in 5 Steps">
            <a:extLst>
              <a:ext uri="{FF2B5EF4-FFF2-40B4-BE49-F238E27FC236}">
                <a16:creationId xmlns:a16="http://schemas.microsoft.com/office/drawing/2014/main" id="{8BE15E3B-F99A-4FD0-B1FD-0A0533F1E3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2501106"/>
            <a:ext cx="4257081" cy="283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ypes of Lighting Fixtures for Retail Stores - Zen Merchandiser">
            <a:extLst>
              <a:ext uri="{FF2B5EF4-FFF2-40B4-BE49-F238E27FC236}">
                <a16:creationId xmlns:a16="http://schemas.microsoft.com/office/drawing/2014/main" id="{10C4CC4A-7322-4DFF-8C71-D2E145948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609850"/>
            <a:ext cx="4257081" cy="272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4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BEAA2-F81D-4A0E-8508-42EBBBDB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93DAE-C759-4FCB-B1DC-43BC375EE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HIP HOP/ RNB, and POP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12811-DBF9-4C42-8BE6-B6EC34BEC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481387"/>
            <a:ext cx="2238375" cy="203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F5B3DA-07BC-4CE5-92F9-B4936DF3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75" y="3457574"/>
            <a:ext cx="2143125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51639A-671B-4B88-9217-99FB7F895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50" y="3457574"/>
            <a:ext cx="2152650" cy="2124075"/>
          </a:xfrm>
          <a:prstGeom prst="rect">
            <a:avLst/>
          </a:prstGeom>
        </p:spPr>
      </p:pic>
      <p:pic>
        <p:nvPicPr>
          <p:cNvPr id="3074" name="Picture 2" descr="All of Ariana Grande's Albums, Ranked From Worst to Best">
            <a:extLst>
              <a:ext uri="{FF2B5EF4-FFF2-40B4-BE49-F238E27FC236}">
                <a16:creationId xmlns:a16="http://schemas.microsoft.com/office/drawing/2014/main" id="{FE7AA0A0-7878-4278-BFA6-6623EBE8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963" y="34289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9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278E-A57E-4900-B143-9E34920E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WALL VISUAL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2B10F-21FC-4E02-9C74-F706220E3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Everything will be basically different shades of pink and also splashes of glitter. I will also have different tones of grey and a green flower plant wall.</a:t>
            </a:r>
          </a:p>
          <a:p>
            <a:r>
              <a:rPr lang="en-US" dirty="0"/>
              <a:t>Mirrors</a:t>
            </a:r>
          </a:p>
          <a:p>
            <a:r>
              <a:rPr lang="en-US" dirty="0"/>
              <a:t>Posters</a:t>
            </a:r>
          </a:p>
          <a:p>
            <a:r>
              <a:rPr lang="en-US" dirty="0"/>
              <a:t>Displays</a:t>
            </a:r>
          </a:p>
          <a:p>
            <a:r>
              <a:rPr lang="en-US" dirty="0"/>
              <a:t>Folded clothing such as (Lingerie, Pants, and Tops)</a:t>
            </a:r>
          </a:p>
          <a:p>
            <a:r>
              <a:rPr lang="en-US" dirty="0"/>
              <a:t>Accessories</a:t>
            </a:r>
          </a:p>
          <a:p>
            <a:r>
              <a:rPr lang="en-US" dirty="0"/>
              <a:t>Mannequins</a:t>
            </a:r>
          </a:p>
        </p:txBody>
      </p:sp>
    </p:spTree>
    <p:extLst>
      <p:ext uri="{BB962C8B-B14F-4D97-AF65-F5344CB8AC3E}">
        <p14:creationId xmlns:p14="http://schemas.microsoft.com/office/powerpoint/2010/main" val="126836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705B-AF27-4170-8E23-BADB262A1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VISUAL</a:t>
            </a:r>
          </a:p>
        </p:txBody>
      </p:sp>
      <p:pic>
        <p:nvPicPr>
          <p:cNvPr id="4098" name="Picture 2" descr="SPR 3D High quality 10pcs/lot wedding artificial grass wall wedding  occasion backdrop decorative flower table centerpiece|Artificial &amp; Dried  Flowers| - AliExpress">
            <a:extLst>
              <a:ext uri="{FF2B5EF4-FFF2-40B4-BE49-F238E27FC236}">
                <a16:creationId xmlns:a16="http://schemas.microsoft.com/office/drawing/2014/main" id="{6AB16A04-3C62-4466-86D1-6C96D7D207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80" y="20863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154CA-B59D-45B7-BDD4-818E2658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2557462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E4CDB1-AE4C-4578-A748-E34ACF35E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50" y="2734051"/>
            <a:ext cx="3028950" cy="1504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F2151E-4C24-4D6F-A2AC-E98A27E6D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962" y="43497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32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EB90BB"/>
      </a:accent1>
      <a:accent2>
        <a:srgbClr val="F1B5D1"/>
      </a:accent2>
      <a:accent3>
        <a:srgbClr val="F8DAE8"/>
      </a:accent3>
      <a:accent4>
        <a:srgbClr val="DE478E"/>
      </a:accent4>
      <a:accent5>
        <a:srgbClr val="FC7F9D"/>
      </a:accent5>
      <a:accent6>
        <a:srgbClr val="FED4DE"/>
      </a:accent6>
      <a:hlink>
        <a:srgbClr val="EE38C7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771</TotalTime>
  <Words>106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PowerPoint Presentation</vt:lpstr>
      <vt:lpstr>OVERVIEW</vt:lpstr>
      <vt:lpstr>VISUAL PLAN: STORE FRONT LAYOUT</vt:lpstr>
      <vt:lpstr>LEGEND KEY</vt:lpstr>
      <vt:lpstr>STORE LIGHTINGS</vt:lpstr>
      <vt:lpstr>MUSIC</vt:lpstr>
      <vt:lpstr>WALL VISUAL PLAN</vt:lpstr>
      <vt:lpstr>WALL VISUAL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Linton, Denishia</dc:creator>
  <cp:lastModifiedBy>Linton, Denishia</cp:lastModifiedBy>
  <cp:revision>12</cp:revision>
  <dcterms:created xsi:type="dcterms:W3CDTF">2022-02-25T08:10:41Z</dcterms:created>
  <dcterms:modified xsi:type="dcterms:W3CDTF">2022-02-25T21:02:22Z</dcterms:modified>
</cp:coreProperties>
</file>